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1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828836"/>
            <a:ext cx="4572000" cy="2308324"/>
          </a:xfrm>
          <a:prstGeom prst="rect">
            <a:avLst/>
          </a:prstGeom>
        </p:spPr>
        <p:txBody>
          <a:bodyPr>
            <a:spAutoFit/>
          </a:bodyPr>
          <a:lstStyle/>
          <a:p>
            <a:r>
              <a:rPr lang="en-US" sz="3600" dirty="0"/>
              <a:t>is similarity between MS word and  MS PowerPoint</a:t>
            </a:r>
          </a:p>
          <a:p>
            <a:endParaRPr lang="en-US" dirty="0"/>
          </a:p>
          <a:p>
            <a:endParaRPr lang="en-US" dirty="0"/>
          </a:p>
        </p:txBody>
      </p:sp>
    </p:spTree>
    <p:extLst>
      <p:ext uri="{BB962C8B-B14F-4D97-AF65-F5344CB8AC3E}">
        <p14:creationId xmlns:p14="http://schemas.microsoft.com/office/powerpoint/2010/main" val="1763880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866265" y="2995644"/>
          <a:ext cx="5411470" cy="1735074"/>
        </p:xfrm>
        <a:graphic>
          <a:graphicData uri="http://schemas.openxmlformats.org/drawingml/2006/table">
            <a:tbl>
              <a:tblPr rtl="1" firstRow="1" firstCol="1" bandRow="1"/>
              <a:tblGrid>
                <a:gridCol w="2705735"/>
                <a:gridCol w="2705735"/>
              </a:tblGrid>
              <a:tr h="0">
                <a:tc>
                  <a:txBody>
                    <a:bodyPr/>
                    <a:lstStyle/>
                    <a:p>
                      <a:pPr algn="l" rtl="1">
                        <a:lnSpc>
                          <a:spcPct val="115000"/>
                        </a:lnSpc>
                        <a:spcAft>
                          <a:spcPts val="0"/>
                        </a:spcAft>
                        <a:tabLst>
                          <a:tab pos="4055110" algn="l"/>
                        </a:tabLst>
                      </a:pPr>
                      <a:r>
                        <a:rPr lang="en-US" sz="1100">
                          <a:effectLst/>
                          <a:latin typeface="Calibri"/>
                          <a:ea typeface="Calibri"/>
                          <a:cs typeface="Arial"/>
                        </a:rPr>
                        <a:t>MS POWER POINT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lnSpc>
                          <a:spcPct val="115000"/>
                        </a:lnSpc>
                        <a:spcAft>
                          <a:spcPts val="0"/>
                        </a:spcAft>
                        <a:tabLst>
                          <a:tab pos="4055110" algn="l"/>
                        </a:tabLst>
                      </a:pPr>
                      <a:r>
                        <a:rPr lang="en-US" sz="1100">
                          <a:effectLst/>
                          <a:latin typeface="Calibri"/>
                          <a:ea typeface="Calibri"/>
                          <a:cs typeface="Arial"/>
                        </a:rPr>
                        <a:t>MS WORD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1">
                        <a:lnSpc>
                          <a:spcPct val="115000"/>
                        </a:lnSpc>
                        <a:spcAft>
                          <a:spcPts val="0"/>
                        </a:spcAft>
                        <a:tabLst>
                          <a:tab pos="4055110" algn="l"/>
                        </a:tabLst>
                      </a:pPr>
                      <a:r>
                        <a:rPr lang="en-US" sz="1100" b="1">
                          <a:effectLst/>
                          <a:latin typeface="Calibri"/>
                          <a:ea typeface="Calibri"/>
                          <a:cs typeface="Arial"/>
                        </a:rPr>
                        <a:t>Office  User Interface Components</a:t>
                      </a:r>
                      <a:r>
                        <a:rPr lang="en-US" sz="1100">
                          <a:effectLst/>
                          <a:latin typeface="Calibri"/>
                          <a:ea typeface="Calibri"/>
                          <a:cs typeface="Arial"/>
                        </a:rPr>
                        <a:t> </a:t>
                      </a:r>
                    </a:p>
                    <a:p>
                      <a:pPr algn="r" rtl="1">
                        <a:lnSpc>
                          <a:spcPct val="115000"/>
                        </a:lnSpc>
                        <a:spcAft>
                          <a:spcPts val="0"/>
                        </a:spcAft>
                        <a:tabLst>
                          <a:tab pos="4055110" algn="l"/>
                        </a:tabLst>
                      </a:pPr>
                      <a:r>
                        <a:rPr lang="ar-IQ" sz="1100">
                          <a:effectLst/>
                          <a:latin typeface="Calibri"/>
                          <a:ea typeface="Calibri"/>
                          <a:cs typeface="Arial"/>
                        </a:rPr>
                        <a:t>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lnSpc>
                          <a:spcPct val="115000"/>
                        </a:lnSpc>
                        <a:spcAft>
                          <a:spcPts val="0"/>
                        </a:spcAft>
                        <a:tabLst>
                          <a:tab pos="4055110" algn="l"/>
                        </a:tabLst>
                      </a:pPr>
                      <a:r>
                        <a:rPr lang="en-US" sz="1100" b="1">
                          <a:effectLst/>
                          <a:latin typeface="Calibri"/>
                          <a:ea typeface="Calibri"/>
                          <a:cs typeface="Arial"/>
                        </a:rPr>
                        <a:t>Office  User Interface Components</a:t>
                      </a:r>
                      <a:r>
                        <a:rPr lang="en-US" sz="1100">
                          <a:effectLst/>
                          <a:latin typeface="Calibri"/>
                          <a:ea typeface="Calibri"/>
                          <a:cs typeface="Arial"/>
                        </a:rPr>
                        <a:t> </a:t>
                      </a:r>
                    </a:p>
                    <a:p>
                      <a:pPr algn="l" rtl="1">
                        <a:lnSpc>
                          <a:spcPct val="115000"/>
                        </a:lnSpc>
                        <a:spcAft>
                          <a:spcPts val="0"/>
                        </a:spcAft>
                        <a:tabLst>
                          <a:tab pos="4055110" algn="l"/>
                        </a:tabLst>
                      </a:pPr>
                      <a:r>
                        <a:rPr lang="ar-IQ" sz="1100">
                          <a:effectLst/>
                          <a:latin typeface="Calibri"/>
                          <a:ea typeface="Calibri"/>
                          <a:cs typeface="Arial"/>
                        </a:rPr>
                        <a:t>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1">
                        <a:lnSpc>
                          <a:spcPct val="115000"/>
                        </a:lnSpc>
                        <a:spcAft>
                          <a:spcPts val="0"/>
                        </a:spcAft>
                        <a:tabLst>
                          <a:tab pos="4055110" algn="l"/>
                        </a:tabLst>
                      </a:pPr>
                      <a:r>
                        <a:rPr lang="en-US" sz="1100" b="1">
                          <a:effectLst/>
                          <a:latin typeface="Calibri"/>
                          <a:ea typeface="Calibri"/>
                          <a:cs typeface="Arial"/>
                        </a:rPr>
                        <a:t>to use your home computer as well</a:t>
                      </a:r>
                      <a:endParaRPr lang="en-US" sz="1100">
                        <a:effectLst/>
                        <a:latin typeface="Calibri"/>
                        <a:ea typeface="Calibri"/>
                        <a:cs typeface="Arial"/>
                      </a:endParaRPr>
                    </a:p>
                    <a:p>
                      <a:pPr algn="l" rtl="1">
                        <a:lnSpc>
                          <a:spcPct val="115000"/>
                        </a:lnSpc>
                        <a:spcAft>
                          <a:spcPts val="0"/>
                        </a:spcAft>
                        <a:tabLst>
                          <a:tab pos="4055110" algn="l"/>
                        </a:tabLst>
                      </a:pPr>
                      <a:r>
                        <a:rPr lang="en-US" sz="1100" b="1">
                          <a:effectLst/>
                          <a:latin typeface="Calibri"/>
                          <a:ea typeface="Calibri"/>
                          <a:cs typeface="Arial"/>
                        </a:rPr>
                        <a:t>as your business computer for desktop publishing</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lnSpc>
                          <a:spcPct val="115000"/>
                        </a:lnSpc>
                        <a:spcAft>
                          <a:spcPts val="0"/>
                        </a:spcAft>
                        <a:tabLst>
                          <a:tab pos="4055110" algn="l"/>
                        </a:tabLst>
                      </a:pPr>
                      <a:r>
                        <a:rPr lang="en-US" sz="1100" b="1">
                          <a:effectLst/>
                          <a:latin typeface="Calibri"/>
                          <a:ea typeface="Calibri"/>
                          <a:cs typeface="Arial"/>
                        </a:rPr>
                        <a:t>to use your home computer as well</a:t>
                      </a:r>
                      <a:endParaRPr lang="en-US" sz="1100">
                        <a:effectLst/>
                        <a:latin typeface="Calibri"/>
                        <a:ea typeface="Calibri"/>
                        <a:cs typeface="Arial"/>
                      </a:endParaRPr>
                    </a:p>
                    <a:p>
                      <a:pPr algn="l" rtl="1">
                        <a:lnSpc>
                          <a:spcPct val="115000"/>
                        </a:lnSpc>
                        <a:spcAft>
                          <a:spcPts val="0"/>
                        </a:spcAft>
                        <a:tabLst>
                          <a:tab pos="4055110" algn="l"/>
                        </a:tabLst>
                      </a:pPr>
                      <a:r>
                        <a:rPr lang="en-US" sz="1100" b="1">
                          <a:effectLst/>
                          <a:latin typeface="Calibri"/>
                          <a:ea typeface="Calibri"/>
                          <a:cs typeface="Arial"/>
                        </a:rPr>
                        <a:t>as your business computer for desktop publishing</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1">
                        <a:lnSpc>
                          <a:spcPct val="115000"/>
                        </a:lnSpc>
                        <a:spcAft>
                          <a:spcPts val="0"/>
                        </a:spcAft>
                        <a:tabLst>
                          <a:tab pos="4055110" algn="l"/>
                        </a:tabLst>
                      </a:pPr>
                      <a:r>
                        <a:rPr lang="en-US" sz="1100" b="1">
                          <a:effectLst/>
                          <a:latin typeface="Calibri"/>
                          <a:ea typeface="Calibri"/>
                          <a:cs typeface="Arial"/>
                        </a:rPr>
                        <a:t>Spelling and Grammar</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lnSpc>
                          <a:spcPct val="115000"/>
                        </a:lnSpc>
                        <a:spcAft>
                          <a:spcPts val="0"/>
                        </a:spcAft>
                        <a:tabLst>
                          <a:tab pos="4055110" algn="l"/>
                        </a:tabLst>
                      </a:pPr>
                      <a:r>
                        <a:rPr lang="en-US" sz="1100" b="1">
                          <a:effectLst/>
                          <a:latin typeface="Calibri"/>
                          <a:ea typeface="Calibri"/>
                          <a:cs typeface="Arial"/>
                        </a:rPr>
                        <a:t>Spelling and Grammar</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1">
                        <a:lnSpc>
                          <a:spcPct val="115000"/>
                        </a:lnSpc>
                        <a:spcAft>
                          <a:spcPts val="0"/>
                        </a:spcAft>
                        <a:tabLst>
                          <a:tab pos="4055110" algn="l"/>
                        </a:tabLst>
                      </a:pPr>
                      <a:r>
                        <a:rPr lang="en-US" sz="1100">
                          <a:effectLst/>
                          <a:latin typeface="Calibri"/>
                          <a:ea typeface="Calibri"/>
                          <a:cs typeface="Arial"/>
                        </a:rPr>
                        <a:t>Program related in the lectures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lnSpc>
                          <a:spcPct val="115000"/>
                        </a:lnSpc>
                        <a:spcAft>
                          <a:spcPts val="0"/>
                        </a:spcAft>
                        <a:tabLst>
                          <a:tab pos="4055110" algn="l"/>
                        </a:tabLst>
                      </a:pPr>
                      <a:r>
                        <a:rPr lang="en-US" sz="1100">
                          <a:effectLst/>
                          <a:latin typeface="Calibri"/>
                          <a:ea typeface="Calibri"/>
                          <a:cs typeface="Arial"/>
                        </a:rPr>
                        <a:t>Program related in the lectures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1">
                        <a:lnSpc>
                          <a:spcPct val="115000"/>
                        </a:lnSpc>
                        <a:spcAft>
                          <a:spcPts val="0"/>
                        </a:spcAft>
                        <a:tabLst>
                          <a:tab pos="4055110" algn="l"/>
                        </a:tabLst>
                      </a:pPr>
                      <a:r>
                        <a:rPr lang="en-US" sz="1100">
                          <a:effectLst/>
                          <a:latin typeface="Calibri"/>
                          <a:ea typeface="Calibri"/>
                          <a:cs typeface="Arial"/>
                        </a:rPr>
                        <a:t>Select the </a:t>
                      </a:r>
                      <a:r>
                        <a:rPr lang="en-US" sz="1100" b="1">
                          <a:effectLst/>
                          <a:latin typeface="Calibri"/>
                          <a:ea typeface="Calibri"/>
                          <a:cs typeface="Arial"/>
                        </a:rPr>
                        <a:t>Start </a:t>
                      </a:r>
                      <a:r>
                        <a:rPr lang="en-US" sz="1100">
                          <a:effectLst/>
                          <a:latin typeface="Calibri"/>
                          <a:ea typeface="Calibri"/>
                          <a:cs typeface="Arial"/>
                        </a:rPr>
                        <a:t>button on the taskbar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lnSpc>
                          <a:spcPct val="115000"/>
                        </a:lnSpc>
                        <a:spcAft>
                          <a:spcPts val="0"/>
                        </a:spcAft>
                        <a:tabLst>
                          <a:tab pos="4055110" algn="l"/>
                        </a:tabLst>
                      </a:pPr>
                      <a:r>
                        <a:rPr lang="en-US" sz="1100" dirty="0">
                          <a:effectLst/>
                          <a:latin typeface="Calibri"/>
                          <a:ea typeface="Calibri"/>
                          <a:cs typeface="Arial"/>
                        </a:rPr>
                        <a:t>Select the </a:t>
                      </a:r>
                      <a:r>
                        <a:rPr lang="en-US" sz="1100" b="1" dirty="0">
                          <a:effectLst/>
                          <a:latin typeface="Calibri"/>
                          <a:ea typeface="Calibri"/>
                          <a:cs typeface="Arial"/>
                        </a:rPr>
                        <a:t>Start </a:t>
                      </a:r>
                      <a:r>
                        <a:rPr lang="en-US" sz="1100" dirty="0">
                          <a:effectLst/>
                          <a:latin typeface="Calibri"/>
                          <a:ea typeface="Calibri"/>
                          <a:cs typeface="Arial"/>
                        </a:rPr>
                        <a:t>button on the taskbar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1866900" y="29956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4054475" algn="l"/>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03612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63725" y="1997075"/>
            <a:ext cx="5416550" cy="287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9144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136339"/>
            <a:ext cx="4572000" cy="2585323"/>
          </a:xfrm>
          <a:prstGeom prst="rect">
            <a:avLst/>
          </a:prstGeom>
        </p:spPr>
        <p:txBody>
          <a:bodyPr>
            <a:spAutoFit/>
          </a:bodyPr>
          <a:lstStyle/>
          <a:p>
            <a:endParaRPr lang="en-US" dirty="0"/>
          </a:p>
          <a:p>
            <a:endParaRPr lang="en-US" dirty="0"/>
          </a:p>
          <a:p>
            <a:r>
              <a:rPr lang="en-US" dirty="0"/>
              <a:t>Microsoft Word is a word processing software package. You can use it to type letters,</a:t>
            </a:r>
          </a:p>
          <a:p>
            <a:r>
              <a:rPr lang="en-US" dirty="0"/>
              <a:t>reports, and other documents. It gives you the a  </a:t>
            </a:r>
            <a:r>
              <a:rPr lang="en-US" dirty="0" err="1"/>
              <a:t>bililty</a:t>
            </a:r>
            <a:r>
              <a:rPr lang="en-US" dirty="0"/>
              <a:t>  to use your home computer as well</a:t>
            </a:r>
          </a:p>
          <a:p>
            <a:r>
              <a:rPr lang="en-US" dirty="0"/>
              <a:t>as your business computer for desktop publishing.</a:t>
            </a:r>
          </a:p>
          <a:p>
            <a:endParaRPr lang="en-US" dirty="0"/>
          </a:p>
        </p:txBody>
      </p:sp>
    </p:spTree>
    <p:extLst>
      <p:ext uri="{BB962C8B-B14F-4D97-AF65-F5344CB8AC3E}">
        <p14:creationId xmlns:p14="http://schemas.microsoft.com/office/powerpoint/2010/main" val="675012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90336"/>
            <a:ext cx="4572000" cy="1477328"/>
          </a:xfrm>
          <a:prstGeom prst="rect">
            <a:avLst/>
          </a:prstGeom>
        </p:spPr>
        <p:txBody>
          <a:bodyPr>
            <a:spAutoFit/>
          </a:bodyPr>
          <a:lstStyle/>
          <a:p>
            <a:r>
              <a:rPr lang="en-US" dirty="0"/>
              <a:t>Entry mechanism</a:t>
            </a:r>
          </a:p>
          <a:p>
            <a:r>
              <a:rPr lang="en-US" dirty="0"/>
              <a:t>1. the Start button on the taskbar.	</a:t>
            </a:r>
          </a:p>
          <a:p>
            <a:r>
              <a:rPr lang="en-US" dirty="0"/>
              <a:t>2. All Programs.         	</a:t>
            </a:r>
          </a:p>
          <a:p>
            <a:r>
              <a:rPr lang="en-US" dirty="0"/>
              <a:t>3. Select Microsoft Office.     	</a:t>
            </a:r>
          </a:p>
          <a:p>
            <a:r>
              <a:rPr lang="en-US" dirty="0"/>
              <a:t>4. Select Microsoft Office Word 2010</a:t>
            </a:r>
          </a:p>
        </p:txBody>
      </p:sp>
    </p:spTree>
    <p:extLst>
      <p:ext uri="{BB962C8B-B14F-4D97-AF65-F5344CB8AC3E}">
        <p14:creationId xmlns:p14="http://schemas.microsoft.com/office/powerpoint/2010/main" val="3996198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136339"/>
            <a:ext cx="4572000" cy="2585323"/>
          </a:xfrm>
          <a:prstGeom prst="rect">
            <a:avLst/>
          </a:prstGeom>
        </p:spPr>
        <p:txBody>
          <a:bodyPr>
            <a:spAutoFit/>
          </a:bodyPr>
          <a:lstStyle/>
          <a:p>
            <a:endParaRPr lang="en-US" dirty="0"/>
          </a:p>
          <a:p>
            <a:r>
              <a:rPr lang="en-US" dirty="0"/>
              <a:t>PowerPoint is a presentation program developed by Microsoft. ... The software allows users to create anything from basic slide shows to complex presentations. PowerPoint is often used to create business presentations, but can also be used for educational or informal purposes</a:t>
            </a:r>
          </a:p>
          <a:p>
            <a:r>
              <a:rPr lang="en-US"/>
              <a:t>	</a:t>
            </a:r>
          </a:p>
        </p:txBody>
      </p:sp>
    </p:spTree>
    <p:extLst>
      <p:ext uri="{BB962C8B-B14F-4D97-AF65-F5344CB8AC3E}">
        <p14:creationId xmlns:p14="http://schemas.microsoft.com/office/powerpoint/2010/main" val="37570622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178</Words>
  <Application>Microsoft Office PowerPoint</Application>
  <PresentationFormat>On-screen Show (4:3)</PresentationFormat>
  <Paragraphs>30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luaay shihab</dc:creator>
  <cp:lastModifiedBy>DR.Ahmed Saker 2O14</cp:lastModifiedBy>
  <cp:revision>7</cp:revision>
  <dcterms:created xsi:type="dcterms:W3CDTF">2006-08-16T00:00:00Z</dcterms:created>
  <dcterms:modified xsi:type="dcterms:W3CDTF">2018-12-02T17:11:26Z</dcterms:modified>
</cp:coreProperties>
</file>